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00"/>
    <a:srgbClr val="FFCC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A2410-A902-4353-B1EE-AD6C07817321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0C3AA-415E-491A-91A7-0C550B69BE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A2410-A902-4353-B1EE-AD6C07817321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0C3AA-415E-491A-91A7-0C550B69BE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A2410-A902-4353-B1EE-AD6C07817321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0C3AA-415E-491A-91A7-0C550B69BE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A2410-A902-4353-B1EE-AD6C07817321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0C3AA-415E-491A-91A7-0C550B69BE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A2410-A902-4353-B1EE-AD6C07817321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0C3AA-415E-491A-91A7-0C550B69BE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A2410-A902-4353-B1EE-AD6C07817321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0C3AA-415E-491A-91A7-0C550B69BE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A2410-A902-4353-B1EE-AD6C07817321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0C3AA-415E-491A-91A7-0C550B69BE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A2410-A902-4353-B1EE-AD6C07817321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0C3AA-415E-491A-91A7-0C550B69BE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A2410-A902-4353-B1EE-AD6C07817321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0C3AA-415E-491A-91A7-0C550B69BE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A2410-A902-4353-B1EE-AD6C07817321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0C3AA-415E-491A-91A7-0C550B69BE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A2410-A902-4353-B1EE-AD6C07817321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F0C3AA-415E-491A-91A7-0C550B69BE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EA2410-A902-4353-B1EE-AD6C07817321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F0C3AA-415E-491A-91A7-0C550B69BE9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&#1059;&#1095;&#1080;&#1090;&#1077;&#1083;&#1100;\&#1056;&#1072;&#1073;&#1086;&#1095;&#1080;&#1081;%20&#1089;&#1090;&#1086;&#1083;\&#1048;&#1043;&#1056;&#1040;%20_%20&#1042;&#1054;&#1074;%20_%202014%20-%202015%20_%20&#1088;&#1072;&#1073;&#1086;&#1090;&#1072;\&#1055;&#1088;&#1077;&#1079;&#1077;&#1085;&#1090;&#1072;&#1094;&#1080;&#1103;%20&#1080;&#1075;&#1088;&#1099;%20_%20&#1042;&#1086;&#1081;&#1085;&#1072;%20&#1080;%20&#1084;&#1091;&#1079;&#1099;\&#1047;&#1040;&#1043;&#1051;&#1040;&#1042;&#1053;&#1040;&#1071;.pptx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636912"/>
            <a:ext cx="8208912" cy="1470025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20.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b="1" dirty="0" smtClean="0">
                <a:solidFill>
                  <a:srgbClr val="C00000"/>
                </a:solidFill>
              </a:rPr>
              <a:t>«Никто </a:t>
            </a:r>
            <a:r>
              <a:rPr lang="ru-RU" b="1" dirty="0">
                <a:solidFill>
                  <a:srgbClr val="C00000"/>
                </a:solidFill>
              </a:rPr>
              <a:t>не забыт, ничто не </a:t>
            </a:r>
            <a:r>
              <a:rPr lang="ru-RU" b="1" dirty="0" smtClean="0">
                <a:solidFill>
                  <a:srgbClr val="C00000"/>
                </a:solidFill>
              </a:rPr>
              <a:t>забыто». </a:t>
            </a:r>
            <a:r>
              <a:rPr lang="ru-RU" b="1" dirty="0"/>
              <a:t>Какой поэт является автором данного лозунга, чаще всего употребляемого применительно к подвигу солдат 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Великой </a:t>
            </a:r>
            <a:r>
              <a:rPr lang="ru-RU" b="1" dirty="0"/>
              <a:t>Отечественной войны и  ставшим достоянием общенародной памяти?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5661248"/>
            <a:ext cx="6400800" cy="175260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130425"/>
            <a:ext cx="8280920" cy="1470025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По словам Президента Республики Татарстан Р. </a:t>
            </a:r>
            <a:r>
              <a:rPr lang="ru-RU" b="1" dirty="0" err="1"/>
              <a:t>Минниханова</a:t>
            </a:r>
            <a:r>
              <a:rPr lang="ru-RU" b="1" dirty="0"/>
              <a:t>,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ставшие </a:t>
            </a:r>
            <a:r>
              <a:rPr lang="ru-RU" b="1" dirty="0"/>
              <a:t>крылатыми слова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«</a:t>
            </a:r>
            <a:r>
              <a:rPr lang="ru-RU" b="1" dirty="0"/>
              <a:t>Никто не забыт, ничто не забыто!» являются для нас незыблемым нравственным законом, мерилом всего нашего общественного </a:t>
            </a:r>
            <a:r>
              <a:rPr lang="ru-RU" b="1" dirty="0" smtClean="0"/>
              <a:t>бытия 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63691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Впервые эта фраза была употреблена в стихотворении                                    Ольги </a:t>
            </a:r>
            <a:r>
              <a:rPr lang="ru-RU" b="1" dirty="0" err="1"/>
              <a:t>Берггольц</a:t>
            </a:r>
            <a:r>
              <a:rPr lang="ru-RU" b="1" dirty="0"/>
              <a:t>, написанном в 1959 году специально для мемориальной стелы на Пискарёвском кладбище в Ленинграде, где похоронены многие жертвы Ленинградской блокады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6858000"/>
            <a:ext cx="6400800" cy="175260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291262"/>
            <a:ext cx="9144000" cy="566738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/>
              <a:t>Ольга </a:t>
            </a:r>
            <a:r>
              <a:rPr lang="ru-RU" sz="4000" dirty="0" err="1" smtClean="0"/>
              <a:t>Берггольц</a:t>
            </a:r>
            <a:r>
              <a:rPr lang="ru-RU" sz="4000" dirty="0" smtClean="0"/>
              <a:t> (1910 – 1975) </a:t>
            </a:r>
            <a:endParaRPr lang="ru-RU" sz="4000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Христианские смыслы блокадной поэзии 4184 Православная социальная сеть Экклезия.Ру Новост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88640"/>
            <a:ext cx="4725625" cy="592520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Памятник"/>
          <p:cNvPicPr>
            <a:picLocks noChangeAspect="1" noChangeArrowheads="1"/>
          </p:cNvPicPr>
          <p:nvPr/>
        </p:nvPicPr>
        <p:blipFill>
          <a:blip r:embed="rId2" cstate="print"/>
          <a:srcRect l="6688" t="4851" r="6688" b="4851"/>
          <a:stretch>
            <a:fillRect/>
          </a:stretch>
        </p:blipFill>
        <p:spPr bwMode="auto">
          <a:xfrm>
            <a:off x="427353" y="163765"/>
            <a:ext cx="8321111" cy="65055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Управляющая кнопка: назад 5">
            <a:hlinkClick r:id="rId3" action="ppaction://hlinkpres?slideindex=2&amp;slidetitle=Слайд 2" highlightClick="1"/>
          </p:cNvPr>
          <p:cNvSpPr/>
          <p:nvPr/>
        </p:nvSpPr>
        <p:spPr>
          <a:xfrm>
            <a:off x="8460432" y="6453336"/>
            <a:ext cx="683568" cy="404664"/>
          </a:xfrm>
          <a:prstGeom prst="actionButtonBackPrevious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21</Words>
  <Application>Microsoft Office PowerPoint</Application>
  <PresentationFormat>Экран (4:3)</PresentationFormat>
  <Paragraphs>4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20.  «Никто не забыт, ничто не забыто». Какой поэт является автором данного лозунга, чаще всего употребляемого применительно к подвигу солдат  Великой Отечественной войны и  ставшим достоянием общенародной памяти? </vt:lpstr>
      <vt:lpstr>По словам Президента Республики Татарстан Р. Минниханова,  ставшие крылатыми слова  «Никто не забыт, ничто не забыто!» являются для нас незыблемым нравственным законом, мерилом всего нашего общественного бытия </vt:lpstr>
      <vt:lpstr>Впервые эта фраза была употреблена в стихотворении                                    Ольги Берггольц, написанном в 1959 году специально для мемориальной стелы на Пискарёвском кладбище в Ленинграде, где похоронены многие жертвы Ленинградской блокады</vt:lpstr>
      <vt:lpstr>Ольга Берггольц (1910 – 1975) </vt:lpstr>
      <vt:lpstr>Слайд 5</vt:lpstr>
    </vt:vector>
  </TitlesOfParts>
  <Company>Organization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20.  Никто не забыт, ничто не забыто. Какой поэт является автором данного лозунга, чаще всего употребляемого применительно к подвигу солдат Великой Отечественной войны и  ставшим достоянием общенародной памяти? </dc:title>
  <dc:creator>Admin</dc:creator>
  <cp:lastModifiedBy>Смехнова</cp:lastModifiedBy>
  <cp:revision>9</cp:revision>
  <dcterms:created xsi:type="dcterms:W3CDTF">2014-12-28T08:39:01Z</dcterms:created>
  <dcterms:modified xsi:type="dcterms:W3CDTF">2015-01-14T06:25:48Z</dcterms:modified>
</cp:coreProperties>
</file>